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2" autoAdjust="0"/>
    <p:restoredTop sz="94660"/>
  </p:normalViewPr>
  <p:slideViewPr>
    <p:cSldViewPr>
      <p:cViewPr>
        <p:scale>
          <a:sx n="50" d="100"/>
          <a:sy n="50" d="100"/>
        </p:scale>
        <p:origin x="-188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08694"/>
            <a:ext cx="6798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硬件</a:t>
            </a:r>
            <a:r>
              <a:rPr lang="en-US" altLang="zh-CN" sz="5400" b="1" dirty="0" smtClean="0"/>
              <a:t>SMT</a:t>
            </a:r>
            <a:r>
              <a:rPr lang="zh-CN" altLang="en-US" sz="5400" b="1" dirty="0" smtClean="0"/>
              <a:t>生产过程介绍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7231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xing Fu\Desktop\无标题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6734"/>
            <a:ext cx="79375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xing Fu\Desktop\无标题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87363"/>
            <a:ext cx="8880475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ixing Fu\Desktop\无标题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2875"/>
            <a:ext cx="836612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ixing Fu\Desktop\无标题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3501"/>
            <a:ext cx="8937625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ixing Fu\Desktop\无标题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4707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ixing Fu\Desktop\无标题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499"/>
            <a:ext cx="8556625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Jixing Fu\Desktop\无标题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28000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ixing Fu\Desktop\无标题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42325" cy="57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:\Users\Jixing Fu\Desktop\无标题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3" y="1872548"/>
            <a:ext cx="5472608" cy="32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Jixing Fu\Desktop\无标题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3133"/>
            <a:ext cx="5714348" cy="33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Jixing Fu\Desktop\无标题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873"/>
            <a:ext cx="5714348" cy="33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6" y="503642"/>
            <a:ext cx="8795130" cy="58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9" y="584638"/>
            <a:ext cx="8785601" cy="56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" y="570344"/>
            <a:ext cx="8976178" cy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75"/>
            <a:ext cx="9144000" cy="5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" y="1003907"/>
            <a:ext cx="8957120" cy="48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xing Fu\Desktop\无标题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8" y="692696"/>
            <a:ext cx="8880475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ixing Fu\Desktop\无标题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47075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ixing Fu\Desktop\无标题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5662"/>
            <a:ext cx="8832850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25</TotalTime>
  <Words>5</Words>
  <Application>Microsoft Office PowerPoint</Application>
  <PresentationFormat>全屏显示(4:3)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凤舞九天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Jixing Fu</dc:creator>
  <cp:lastModifiedBy>Jixing Fu</cp:lastModifiedBy>
  <cp:revision>4</cp:revision>
  <dcterms:created xsi:type="dcterms:W3CDTF">2014-07-28T03:25:13Z</dcterms:created>
  <dcterms:modified xsi:type="dcterms:W3CDTF">2014-07-28T04:00:51Z</dcterms:modified>
</cp:coreProperties>
</file>